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FA29026-8EB9-425F-8438-138CA913EA23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5A7D82D-A5E3-400B-A6A0-A42026DB9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 Themes for social Studies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Julie</a:t>
            </a:r>
          </a:p>
          <a:p>
            <a:r>
              <a:rPr lang="en-US" dirty="0" smtClean="0"/>
              <a:t>Sarah</a:t>
            </a:r>
          </a:p>
          <a:p>
            <a:r>
              <a:rPr lang="en-US" dirty="0" smtClean="0"/>
              <a:t>Susan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4SS1.f: Discuss what the U.S. Constitution is and why it is important (a written</a:t>
            </a:r>
          </a:p>
          <a:p>
            <a:pPr>
              <a:buNone/>
            </a:pPr>
            <a:r>
              <a:rPr lang="en-US" dirty="0" smtClean="0"/>
              <a:t>	document </a:t>
            </a:r>
            <a:r>
              <a:rPr lang="en-US" dirty="0"/>
              <a:t>that defines the structure </a:t>
            </a:r>
            <a:r>
              <a:rPr lang="en-US" dirty="0" smtClean="0"/>
              <a:t>and purpose </a:t>
            </a:r>
            <a:r>
              <a:rPr lang="en-US" dirty="0"/>
              <a:t>of the U.S. government</a:t>
            </a:r>
          </a:p>
          <a:p>
            <a:pPr>
              <a:buNone/>
            </a:pPr>
            <a:r>
              <a:rPr lang="en-US" dirty="0" smtClean="0"/>
              <a:t>	and </a:t>
            </a:r>
            <a:r>
              <a:rPr lang="en-US" dirty="0"/>
              <a:t>describes the shared powers of federal, state, and local governments).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POWER, AUTHORITY, AND GOVERNANCE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Standard 4SS.1:F (</a:t>
            </a:r>
            <a:r>
              <a:rPr lang="en-US" b="1" dirty="0" smtClean="0"/>
              <a:t>Discuss what the U.S. Constitution is and why it is important) </a:t>
            </a:r>
            <a:r>
              <a:rPr lang="en-US" dirty="0" smtClean="0"/>
              <a:t>Falls under theme 6 of the 10 Themes for social studies education.</a:t>
            </a:r>
          </a:p>
          <a:p>
            <a:r>
              <a:rPr lang="en-US" dirty="0" smtClean="0"/>
              <a:t>Through the study of how people create, interact with, and change structures of power, authority, and governance. </a:t>
            </a:r>
          </a:p>
          <a:p>
            <a:r>
              <a:rPr lang="en-US" dirty="0" smtClean="0"/>
              <a:t>Learning the basic ideals and values of a constitutional democracy is crucial to understanding our system of government. </a:t>
            </a:r>
          </a:p>
          <a:p>
            <a:r>
              <a:rPr lang="en-US" dirty="0" smtClean="0"/>
              <a:t>Students confront questions such as :</a:t>
            </a:r>
          </a:p>
          <a:p>
            <a:pPr lvl="1"/>
            <a:r>
              <a:rPr lang="en-US" dirty="0" smtClean="0"/>
              <a:t> What are the purpose and functions of government? </a:t>
            </a:r>
          </a:p>
          <a:p>
            <a:pPr lvl="1"/>
            <a:r>
              <a:rPr lang="en-US" dirty="0" smtClean="0"/>
              <a:t>What are the rights and responsibilities of citizens in a constitutional democracy? </a:t>
            </a:r>
          </a:p>
          <a:p>
            <a:pPr lvl="1"/>
            <a:r>
              <a:rPr lang="en-US" dirty="0" smtClean="0"/>
              <a:t>How are individual rights protected and challenged within the context of majority rule?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</a:t>
            </a:r>
            <a:r>
              <a:rPr lang="en-US" dirty="0" smtClean="0"/>
              <a:t>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4SS3.d: Describe the ways in which resources permitted the growth of </a:t>
            </a:r>
            <a:r>
              <a:rPr lang="en-US" b="1" dirty="0" smtClean="0"/>
              <a:t>economies, </a:t>
            </a:r>
            <a:r>
              <a:rPr lang="en-US" dirty="0" smtClean="0"/>
              <a:t>how </a:t>
            </a:r>
            <a:r>
              <a:rPr lang="en-US" dirty="0"/>
              <a:t>these resources have and are being used, and their impact on </a:t>
            </a:r>
            <a:r>
              <a:rPr lang="en-US" dirty="0" smtClean="0"/>
              <a:t>the emergence </a:t>
            </a:r>
            <a:r>
              <a:rPr lang="en-US" dirty="0"/>
              <a:t>of cities in this region.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PRODUCTION, DISTRIBUTION, AND CONSUMPTION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Standard </a:t>
            </a:r>
            <a:r>
              <a:rPr lang="en-US" b="1" dirty="0" smtClean="0"/>
              <a:t>4SS3.d (Describe the ways in which resources permitted the growth of economies) </a:t>
            </a:r>
            <a:r>
              <a:rPr lang="en-US" dirty="0" smtClean="0"/>
              <a:t>Falls under theme 7 of the 10 Themes for social studies education.</a:t>
            </a:r>
          </a:p>
          <a:p>
            <a:r>
              <a:rPr lang="en-US" dirty="0" smtClean="0"/>
              <a:t>The unequal distribution of resources necessitates systems of exchange, including trade, </a:t>
            </a:r>
            <a:r>
              <a:rPr lang="en-US" dirty="0"/>
              <a:t>to improve the well-being of the economy, while the role of government in economic policy-making varies over time and from place to </a:t>
            </a:r>
            <a:r>
              <a:rPr lang="en-US" dirty="0" smtClean="0"/>
              <a:t>place.</a:t>
            </a:r>
          </a:p>
          <a:p>
            <a:r>
              <a:rPr lang="en-US" dirty="0"/>
              <a:t>As a result, a variety of ways have been invented to decide upon answers to four fundamental questions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What is to be produced? </a:t>
            </a:r>
          </a:p>
          <a:p>
            <a:pPr lvl="1"/>
            <a:r>
              <a:rPr lang="en-US" dirty="0" smtClean="0"/>
              <a:t>How </a:t>
            </a:r>
            <a:r>
              <a:rPr lang="en-US" dirty="0"/>
              <a:t>is production to be organized? </a:t>
            </a:r>
            <a:endParaRPr lang="en-US" dirty="0" smtClean="0"/>
          </a:p>
          <a:p>
            <a:pPr lvl="1"/>
            <a:r>
              <a:rPr lang="en-US" dirty="0" smtClean="0"/>
              <a:t>How </a:t>
            </a:r>
            <a:r>
              <a:rPr lang="en-US" dirty="0"/>
              <a:t>are goods and services to be distributed and to whom? </a:t>
            </a:r>
            <a:endParaRPr lang="en-US" dirty="0" smtClean="0"/>
          </a:p>
          <a:p>
            <a:pPr lvl="1"/>
            <a:r>
              <a:rPr lang="en-US" dirty="0" smtClean="0"/>
              <a:t>What </a:t>
            </a:r>
            <a:r>
              <a:rPr lang="en-US" dirty="0"/>
              <a:t>is the most effective allocation of the factors of production (land, labor, capital, and entrepreneurship)?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</TotalTime>
  <Words>323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10 Themes for social Studies Education</vt:lpstr>
      <vt:lpstr>Standard One</vt:lpstr>
      <vt:lpstr>POWER, AUTHORITY, AND GOVERNANCE </vt:lpstr>
      <vt:lpstr>Standard Two</vt:lpstr>
      <vt:lpstr>PRODUCTION, DISTRIBUTION, AND CONSUMPTION </vt:lpstr>
    </vt:vector>
  </TitlesOfParts>
  <Company>UMUC Asia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 User</dc:creator>
  <cp:lastModifiedBy>Lab User</cp:lastModifiedBy>
  <cp:revision>4</cp:revision>
  <dcterms:created xsi:type="dcterms:W3CDTF">2011-10-24T05:14:26Z</dcterms:created>
  <dcterms:modified xsi:type="dcterms:W3CDTF">2011-10-26T03:53:01Z</dcterms:modified>
</cp:coreProperties>
</file>